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5D1"/>
    <a:srgbClr val="25A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9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6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9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8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3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64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9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4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8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7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2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A6B2-AE60-4D6C-B6B9-718F0C52364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7DBB-4322-4667-B891-6E391B077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hranitelivody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6572" y="1387859"/>
            <a:ext cx="84190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Молодежное водное сообщество Владимирской области: итоги  работы и перспективы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развития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60" b="30901"/>
          <a:stretch/>
        </p:blipFill>
        <p:spPr>
          <a:xfrm>
            <a:off x="6174988" y="3603850"/>
            <a:ext cx="5448741" cy="2862722"/>
          </a:xfrm>
          <a:prstGeom prst="rect">
            <a:avLst/>
          </a:prstGeom>
          <a:ln w="22860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65243" y="4297779"/>
            <a:ext cx="344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#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ХранителиВоды33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5435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5638" y="693930"/>
            <a:ext cx="841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0" name="Picture 2" descr="ГБУ ВО &quot;Экорегион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233" y="2550543"/>
            <a:ext cx="1796200" cy="11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un9-77.userapi.com/impg/pm8KkrXjZelatnr6jPgkn23bhRlmbboJ32RPAg/0MngvPHQw8s.jpg?size=1080x747&amp;quality=95&amp;sign=7669b77dbf111aa22f8f3006bb6a6db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9" y="4350731"/>
            <a:ext cx="3702463" cy="2265891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33759" y="1203193"/>
            <a:ext cx="2294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rbel" panose="020B0503020204020204" pitchFamily="34" charset="0"/>
              </a:rPr>
              <a:t>Количество </a:t>
            </a:r>
            <a:r>
              <a:rPr lang="ru-RU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участников МВС: </a:t>
            </a:r>
            <a:r>
              <a:rPr lang="ru-RU" b="1" dirty="0">
                <a:solidFill>
                  <a:schemeClr val="bg1"/>
                </a:solidFill>
                <a:latin typeface="Corbel" panose="020B0503020204020204" pitchFamily="34" charset="0"/>
              </a:rPr>
              <a:t>75 человек</a:t>
            </a:r>
            <a:endParaRPr lang="ru-RU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1920" y="23043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Оценка общего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экологического состояния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водных объектов: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Заводь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«Лопата»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Озеро «Сковородино»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Озеро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Бедины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Рахмановская старица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7648" y="488496"/>
            <a:ext cx="73404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Corbel" panose="020B0503020204020204" pitchFamily="34" charset="0"/>
              </a:rPr>
              <a:t>Исследовательские практикумы по </a:t>
            </a:r>
            <a:r>
              <a:rPr lang="ru-RU" sz="2800" b="1" dirty="0" smtClean="0">
                <a:latin typeface="Corbel" panose="020B0503020204020204" pitchFamily="34" charset="0"/>
              </a:rPr>
              <a:t>обследованию территорий </a:t>
            </a:r>
            <a:r>
              <a:rPr lang="ru-RU" sz="2800" b="1" dirty="0">
                <a:latin typeface="Corbel" panose="020B0503020204020204" pitchFamily="34" charset="0"/>
              </a:rPr>
              <a:t>памятников природы регионального значения</a:t>
            </a:r>
            <a:endParaRPr lang="ru-RU" sz="2800" b="1" dirty="0">
              <a:latin typeface="Corbel" panose="020B0503020204020204" pitchFamily="34" charset="0"/>
            </a:endParaRPr>
          </a:p>
          <a:p>
            <a:r>
              <a:rPr lang="ru-RU" sz="2800" b="1" dirty="0" smtClean="0">
                <a:latin typeface="Corbel" panose="020B0503020204020204" pitchFamily="34" charset="0"/>
              </a:rPr>
              <a:t>(лето – осень)</a:t>
            </a:r>
            <a:endParaRPr lang="ru-RU" sz="2800" b="1" dirty="0">
              <a:latin typeface="Corbel" panose="020B0503020204020204" pitchFamily="34" charset="0"/>
            </a:endParaRPr>
          </a:p>
        </p:txBody>
      </p:sp>
      <p:pic>
        <p:nvPicPr>
          <p:cNvPr id="3074" name="Picture 2" descr="https://sun9-57.userapi.com/impf/c841230/v841230266/41fad/zaZamCqrPtg.jpg?size=1280x1280&amp;quality=96&amp;sign=ef72c380b12718546e5f03afc06cb5ea&amp;type=albu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21" y="3705817"/>
            <a:ext cx="2637072" cy="26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5.userapi.com/impg/H6v2LZ3-QMKBPnhSnc1S0cjTGcTevVmCAXyVXQ/ck-1wFooPso.jpg?size=1280x960&amp;quality=95&amp;sign=f061a2a9f45a30b7d7addcbf8b2554ac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09" y="4959925"/>
            <a:ext cx="2530766" cy="1898075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3.userapi.com/impg/nT34XP-l5SCnznO-wHakxupwiOdr28RnQFhdKA/EsnsBHh36HQ.jpg?size=1280x960&amp;quality=95&amp;sign=cc04b0d8316249148df890b6a7df5380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37" y="1806163"/>
            <a:ext cx="3021356" cy="2266017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37.userapi.com/impg/-KDBUfE_OhxWkNFni1UoENzq7fvdQMrXYu4DIA/BRhu2oJyZ4w.jpg?size=1280x960&amp;quality=95&amp;sign=129cd40d5539f09a63774875c6561c6b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48" y="3825929"/>
            <a:ext cx="2878022" cy="2158517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29.userapi.com/impg/-o1S5s_0k68gHSByoORgxI1Q84sHpYh7Rg7taQ/aH8CR8Vp2rE.jpg?size=1280x721&amp;quality=96&amp;sign=933c65d947cfa34082be5550be3ceaa2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582" y="3546488"/>
            <a:ext cx="3070613" cy="1729619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0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590" y="125975"/>
            <a:ext cx="84190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3200" b="1" dirty="0">
                <a:latin typeface="Corbel" panose="020B0503020204020204" pitchFamily="34" charset="0"/>
              </a:rPr>
              <a:t>Личное участие </a:t>
            </a:r>
            <a:r>
              <a:rPr lang="ru-RU" sz="3200" b="1" dirty="0" smtClean="0">
                <a:latin typeface="Corbel" panose="020B0503020204020204" pitchFamily="34" charset="0"/>
              </a:rPr>
              <a:t> в мероприятиях</a:t>
            </a:r>
            <a:endParaRPr lang="ru-RU" sz="3200" b="1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Открытая эколого-просветительская сессия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«Проектная деятельность,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г. Москва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Региональный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семинар для педагогов и школьников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«Разработка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научно-исследовательских проектов в экологической сфере для участия в Водном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конкурсе», г.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Ковров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Муниципальный этап Всероссийского конкурса юных исследователей окружающей среды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rbel" panose="020B0503020204020204" pitchFamily="34" charset="0"/>
              </a:rPr>
              <a:t>Российский открытый молодежный водный конкурс. Региональный этап и финал.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https://sun9-14.userapi.com/impg/-s9ezSinxIWPaRwTvb3HDiV2FsqElWtnu46H3Q/5SHHA-pKmDo.jpg?size=1280x960&amp;quality=95&amp;sign=5c282490dfdf55caa8b1577377fa4a7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" b="11091"/>
          <a:stretch/>
        </p:blipFill>
        <p:spPr bwMode="auto">
          <a:xfrm>
            <a:off x="4980537" y="4081016"/>
            <a:ext cx="3835783" cy="2454365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33759" y="1203193"/>
            <a:ext cx="2294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rbel" panose="020B0503020204020204" pitchFamily="34" charset="0"/>
              </a:rPr>
              <a:t>Количество </a:t>
            </a:r>
            <a:r>
              <a:rPr lang="ru-RU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участников МВС: </a:t>
            </a:r>
            <a:r>
              <a:rPr lang="ru-RU" b="1" dirty="0">
                <a:solidFill>
                  <a:schemeClr val="bg1"/>
                </a:solidFill>
                <a:latin typeface="Corbel" panose="020B0503020204020204" pitchFamily="34" charset="0"/>
              </a:rPr>
              <a:t>75 человек</a:t>
            </a:r>
            <a:endParaRPr lang="ru-RU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 descr="IMG_20220603_1212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7"/>
          <a:stretch/>
        </p:blipFill>
        <p:spPr bwMode="auto">
          <a:xfrm>
            <a:off x="350590" y="4111238"/>
            <a:ext cx="4313965" cy="2320073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54"/>
          <a:stretch/>
        </p:blipFill>
        <p:spPr>
          <a:xfrm rot="5400000">
            <a:off x="9215432" y="3980410"/>
            <a:ext cx="2600895" cy="2509052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651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0426" y="906038"/>
            <a:ext cx="47400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При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поддержке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ГБУ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ВО «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Экорегион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»,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Управления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по охране окружающей среды администрации г. Владимира,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Управление образования администрации г. Владимира, информационного центра по атомной энергии г. Владимира.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https://sun9-32.userapi.com/impg/TuYUxe0Oa0HstsYg4Ti3HOL7ILiQZHQJgcuShw/8-_9Nq-SXKg.jpg?size=1280x853&amp;quality=96&amp;sign=034c3257231fbbb8a99bf684a348970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9" y="3889612"/>
            <a:ext cx="3964555" cy="2642005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5.userapi.com/impg/Mfj_Y31KN66Y3M9ZIt6ZZHLwcRj-qCsVrR-4PA/Dj1byMTzo94.jpg?size=1280x718&amp;quality=95&amp;sign=61722355c6b858413b79205c1869e5e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699" y="2684892"/>
            <a:ext cx="3144301" cy="1763756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un9-41.userapi.com/impg/Liij7tWsfLmioBMbqJPccQ-oOPD3SuPIPkTnlA/hIlYCCPqMzQ.jpg?size=1280x853&amp;quality=96&amp;sign=f4a05bb542e964ba234cf04d19e9f52b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12" y="3712595"/>
            <a:ext cx="3937969" cy="2624288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sun9-36.userapi.com/impg/g-945lkz4JgEgbAEkFJmHSDFz-lFoWC2c84MWQ/sBsRTGXl8gk.jpg?size=1280x718&amp;quality=96&amp;sign=63506cce2945fde124ce67f3625df7d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574" y="4608626"/>
            <a:ext cx="3724829" cy="2089396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7.userapi.com/impg/W408LwQWh8w96dMM4J3PgVUMpEcx32BbtNCMbA/pMe1a9mIge4.jpg?size=1280x718&amp;quality=95&amp;sign=c24b3f009745f306dcc2bbc62233f219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49" y="1720312"/>
            <a:ext cx="3504096" cy="1965579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86479" y="906038"/>
            <a:ext cx="2866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anose="020B0503020204020204" pitchFamily="34" charset="0"/>
              </a:rPr>
              <a:t>12 команд города и области </a:t>
            </a:r>
            <a:endParaRPr lang="ru-RU" sz="2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60  человек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199" y="161402"/>
            <a:ext cx="8432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rbel" panose="020B0503020204020204" pitchFamily="34" charset="0"/>
              </a:rPr>
              <a:t>Слёт молодёжного водного сообщества и  Региональная игра «Хранители воды»</a:t>
            </a:r>
          </a:p>
        </p:txBody>
      </p:sp>
    </p:spTree>
    <p:extLst>
      <p:ext uri="{BB962C8B-B14F-4D97-AF65-F5344CB8AC3E}">
        <p14:creationId xmlns:p14="http://schemas.microsoft.com/office/powerpoint/2010/main" val="91690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333759" y="1203193"/>
            <a:ext cx="22941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Владимирская область – 3 место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122 образовательных учреждения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Более 5,5 тыс. человек</a:t>
            </a:r>
            <a:endParaRPr lang="ru-RU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6" y="1232106"/>
            <a:ext cx="4251775" cy="2833409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07" y="4335821"/>
            <a:ext cx="4572875" cy="2378795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2" y="4335821"/>
            <a:ext cx="2650383" cy="2311611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22" y="1217649"/>
            <a:ext cx="3816430" cy="2847866"/>
          </a:xfrm>
          <a:prstGeom prst="rect">
            <a:avLst/>
          </a:prstGeom>
          <a:ln w="57150" cap="sq" cmpd="thickThin">
            <a:solidFill>
              <a:srgbClr val="3CA5D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7874" y="520218"/>
            <a:ext cx="796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-apple-system"/>
              </a:rPr>
              <a:t>Голубая лента-2023|Владимирская область</a:t>
            </a:r>
            <a:endParaRPr lang="ru-RU" sz="2800" b="1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70" y="4176584"/>
            <a:ext cx="2396293" cy="239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3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286"/>
          <a:stretch/>
        </p:blipFill>
        <p:spPr>
          <a:xfrm>
            <a:off x="9085634" y="1"/>
            <a:ext cx="3106366" cy="69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85634" y="693930"/>
            <a:ext cx="3106366" cy="6164071"/>
          </a:xfrm>
          <a:prstGeom prst="rect">
            <a:avLst/>
          </a:prstGeom>
          <a:solidFill>
            <a:srgbClr val="3CA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05938" y="556525"/>
            <a:ext cx="559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rbel" panose="020B0503020204020204" pitchFamily="34" charset="0"/>
              </a:rPr>
              <a:t>Планы на 2023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3" y="1410346"/>
            <a:ext cx="8815849" cy="5114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85634" y="1281001"/>
            <a:ext cx="31063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Georgia" panose="02040502050405020303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Молодежное водное сообщество</a:t>
            </a:r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|</a:t>
            </a:r>
            <a:r>
              <a:rPr lang="ru-RU" sz="2000" b="1" dirty="0">
                <a:solidFill>
                  <a:schemeClr val="bg1"/>
                </a:solidFill>
                <a:latin typeface="Corbel" panose="020B0503020204020204" pitchFamily="34" charset="0"/>
              </a:rPr>
              <a:t>33 регион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rbel" panose="020B0503020204020204" pitchFamily="34" charset="0"/>
              </a:rPr>
              <a:t>ВКонтакте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https://vk.com/hranitelivody33</a:t>
            </a:r>
            <a:endParaRPr lang="ru-RU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ru-RU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bel" panose="020B0503020204020204" pitchFamily="34" charset="0"/>
              </a:rPr>
              <a:t>#</a:t>
            </a:r>
            <a:r>
              <a:rPr lang="ru-RU" sz="2400" b="1" dirty="0">
                <a:solidFill>
                  <a:schemeClr val="bg1"/>
                </a:solidFill>
                <a:latin typeface="Corbel" panose="020B0503020204020204" pitchFamily="34" charset="0"/>
              </a:rPr>
              <a:t>ХранителиВоды33</a:t>
            </a:r>
            <a:endParaRPr lang="ru-RU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ru-RU" sz="1600" b="1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64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200</Words>
  <Application>Microsoft Office PowerPoint</Application>
  <PresentationFormat>Широкоэкранный</PresentationFormat>
  <Paragraphs>42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Corbel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lanav</dc:creator>
  <cp:lastModifiedBy>Ас</cp:lastModifiedBy>
  <cp:revision>27</cp:revision>
  <dcterms:created xsi:type="dcterms:W3CDTF">2022-12-23T10:13:09Z</dcterms:created>
  <dcterms:modified xsi:type="dcterms:W3CDTF">2023-04-17T21:51:42Z</dcterms:modified>
</cp:coreProperties>
</file>